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>
        <p:scale>
          <a:sx n="100" d="100"/>
          <a:sy n="100" d="100"/>
        </p:scale>
        <p:origin x="9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2023/3/16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3" y="3729226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cxnSp>
        <p:nvCxnSpPr>
          <p:cNvPr id="2" name="直線矢印コネクタ 24">
            <a:extLst>
              <a:ext uri="{FF2B5EF4-FFF2-40B4-BE49-F238E27FC236}">
                <a16:creationId xmlns:a16="http://schemas.microsoft.com/office/drawing/2014/main" id="{409FD2EC-C60B-4EEC-C08F-30765A623E74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621786" y="2527629"/>
            <a:ext cx="1810590" cy="147253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403137" y="306438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 download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D17565-A22C-2F6D-1B84-D8AC7E2BEEE0}"/>
              </a:ext>
            </a:extLst>
          </p:cNvPr>
          <p:cNvSpPr/>
          <p:nvPr/>
        </p:nvSpPr>
        <p:spPr>
          <a:xfrm>
            <a:off x="4581383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8CC097A-7E43-44FF-F6C2-B53D07E2965D}"/>
              </a:ext>
            </a:extLst>
          </p:cNvPr>
          <p:cNvSpPr/>
          <p:nvPr/>
        </p:nvSpPr>
        <p:spPr>
          <a:xfrm>
            <a:off x="1734554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581803" y="1887682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581804" y="1567129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4692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4692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4692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4692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26757"/>
            <a:ext cx="7758546" cy="357586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7838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794947" y="361969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794947" y="5749413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13893"/>
            <a:ext cx="7758546" cy="2459718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5100830"/>
            <a:ext cx="7758546" cy="155143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05550"/>
            <a:ext cx="406398" cy="238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>
            <a:off x="9388549" y="3743752"/>
            <a:ext cx="406398" cy="549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9388549" y="5876545"/>
            <a:ext cx="406398" cy="241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4692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1834692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1834692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1825414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683759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3F5F556-C308-428F-EBE5-B8C34D950825}"/>
              </a:ext>
            </a:extLst>
          </p:cNvPr>
          <p:cNvSpPr/>
          <p:nvPr/>
        </p:nvSpPr>
        <p:spPr>
          <a:xfrm>
            <a:off x="4683759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697685B-ED15-1EDA-1CF7-8A89482E494C}"/>
              </a:ext>
            </a:extLst>
          </p:cNvPr>
          <p:cNvSpPr/>
          <p:nvPr/>
        </p:nvSpPr>
        <p:spPr>
          <a:xfrm>
            <a:off x="4683759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E58D237-E1E6-B151-B76D-B4E076A91827}"/>
              </a:ext>
            </a:extLst>
          </p:cNvPr>
          <p:cNvSpPr/>
          <p:nvPr/>
        </p:nvSpPr>
        <p:spPr>
          <a:xfrm>
            <a:off x="4683759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EC0B9C2-85D5-CDFB-4715-F46F5A1AAB55}"/>
              </a:ext>
            </a:extLst>
          </p:cNvPr>
          <p:cNvSpPr/>
          <p:nvPr/>
        </p:nvSpPr>
        <p:spPr>
          <a:xfrm>
            <a:off x="4683759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783CF7C-D194-B0C9-1F92-F7A8EEA363D7}"/>
              </a:ext>
            </a:extLst>
          </p:cNvPr>
          <p:cNvSpPr/>
          <p:nvPr/>
        </p:nvSpPr>
        <p:spPr>
          <a:xfrm>
            <a:off x="4687532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D9A52E3-B9EC-9816-5B29-DE8377112050}"/>
              </a:ext>
            </a:extLst>
          </p:cNvPr>
          <p:cNvSpPr/>
          <p:nvPr/>
        </p:nvSpPr>
        <p:spPr>
          <a:xfrm>
            <a:off x="4683759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8E299FA9-DAA5-AE08-5BD2-FE8DE23B3562}"/>
              </a:ext>
            </a:extLst>
          </p:cNvPr>
          <p:cNvSpPr/>
          <p:nvPr/>
        </p:nvSpPr>
        <p:spPr>
          <a:xfrm>
            <a:off x="4683759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941B839C-B274-3CEE-6859-E221AE086DA5}"/>
              </a:ext>
            </a:extLst>
          </p:cNvPr>
          <p:cNvSpPr/>
          <p:nvPr/>
        </p:nvSpPr>
        <p:spPr>
          <a:xfrm>
            <a:off x="4683759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670708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674481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7528350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D12BA020-B116-ECA6-82FE-E4E9F0C1C087}"/>
              </a:ext>
            </a:extLst>
          </p:cNvPr>
          <p:cNvSpPr/>
          <p:nvPr/>
        </p:nvSpPr>
        <p:spPr>
          <a:xfrm>
            <a:off x="7528350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0160C70-F34A-FB63-D8C0-02E1DA3DAF51}"/>
              </a:ext>
            </a:extLst>
          </p:cNvPr>
          <p:cNvSpPr/>
          <p:nvPr/>
        </p:nvSpPr>
        <p:spPr>
          <a:xfrm>
            <a:off x="7528350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AD4F870-3510-8127-4AE0-073977785BD2}"/>
              </a:ext>
            </a:extLst>
          </p:cNvPr>
          <p:cNvSpPr/>
          <p:nvPr/>
        </p:nvSpPr>
        <p:spPr>
          <a:xfrm>
            <a:off x="7528350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1292AAA8-1AD9-4D02-A30A-5D9B48DFC064}"/>
              </a:ext>
            </a:extLst>
          </p:cNvPr>
          <p:cNvSpPr/>
          <p:nvPr/>
        </p:nvSpPr>
        <p:spPr>
          <a:xfrm>
            <a:off x="7528350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9870F49-A599-C56D-2EC6-2CBB2AA3A5BD}"/>
              </a:ext>
            </a:extLst>
          </p:cNvPr>
          <p:cNvSpPr/>
          <p:nvPr/>
        </p:nvSpPr>
        <p:spPr>
          <a:xfrm>
            <a:off x="7532123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AB7D3F43-B397-8FFC-E96F-EE25EC1E5466}"/>
              </a:ext>
            </a:extLst>
          </p:cNvPr>
          <p:cNvSpPr/>
          <p:nvPr/>
        </p:nvSpPr>
        <p:spPr>
          <a:xfrm>
            <a:off x="7528350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EF63A08-7EA5-8302-859B-C7B57243BB64}"/>
              </a:ext>
            </a:extLst>
          </p:cNvPr>
          <p:cNvSpPr/>
          <p:nvPr/>
        </p:nvSpPr>
        <p:spPr>
          <a:xfrm>
            <a:off x="7528350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4131041-C21A-1BEF-D6F9-1DD77D0D8228}"/>
              </a:ext>
            </a:extLst>
          </p:cNvPr>
          <p:cNvSpPr/>
          <p:nvPr/>
        </p:nvSpPr>
        <p:spPr>
          <a:xfrm>
            <a:off x="7528350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7515299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7515299" y="57420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7515299" y="603987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7519072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7515299" y="633766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7846</TotalTime>
  <Words>201</Words>
  <Application>Microsoft Office PowerPoint</Application>
  <PresentationFormat>ワイド画面</PresentationFormat>
  <Paragraphs>172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236</cp:revision>
  <dcterms:created xsi:type="dcterms:W3CDTF">2022-10-13T13:07:36Z</dcterms:created>
  <dcterms:modified xsi:type="dcterms:W3CDTF">2023-03-16T05:41:08Z</dcterms:modified>
</cp:coreProperties>
</file>